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bjornstenger.github.io/papers/dodge_mva2017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Student	Guide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/>
              <a:t>Arvinte Razvan George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601" y="0"/>
            <a:ext cx="7278495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701" y="0"/>
            <a:ext cx="7278495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27052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Image processing</a:t>
            </a:r>
            <a:endParaRPr sz="3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-pathfinding-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76" y="0"/>
            <a:ext cx="72770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76" y="0"/>
            <a:ext cx="72770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76" y="0"/>
            <a:ext cx="72770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76" y="0"/>
            <a:ext cx="72770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Used Technologies</a:t>
            </a:r>
            <a:endParaRPr sz="3600"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o" sz="1400"/>
              <a:t>Android development</a:t>
            </a:r>
            <a:endParaRPr sz="1400"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o" sz="1400"/>
              <a:t>Google Maps</a:t>
            </a:r>
            <a:endParaRPr sz="1400"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o" sz="1400"/>
              <a:t>Google Location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o" sz="1400"/>
              <a:t>Java</a:t>
            </a:r>
            <a:endParaRPr sz="1400"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o" sz="1400"/>
              <a:t>Serialization cross platform</a:t>
            </a:r>
            <a:endParaRPr sz="1400"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o" sz="1400"/>
              <a:t>Google OCR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o" sz="1400"/>
              <a:t>Algorithms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o" sz="1400"/>
              <a:t>Lee algorithm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ro" sz="1400">
                <a:solidFill>
                  <a:srgbClr val="FFFFFF"/>
                </a:solidFill>
              </a:rPr>
              <a:t>Breadth First Search ( BFS )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o" sz="1400"/>
              <a:t>Euristic Image Recognition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o" sz="1400"/>
              <a:t>Related solutions to the solved problems. ( motivation for the method used and why not other different approaches)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Google maps</a:t>
            </a:r>
            <a:endParaRPr sz="3000"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550" y="1388325"/>
            <a:ext cx="6390753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Google Location</a:t>
            </a:r>
            <a:endParaRPr sz="3000"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575" y="143327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Content</a:t>
            </a:r>
            <a:endParaRPr sz="3600"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Summary+Motivation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Application Flow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Used technologies and alternatives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Contributions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Conclusion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Google OCR</a:t>
            </a:r>
            <a:endParaRPr sz="3000"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550175"/>
            <a:ext cx="4419600" cy="331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Image Recognition</a:t>
            </a:r>
            <a:endParaRPr sz="3000"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5050"/>
            <a:ext cx="3741199" cy="39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200" y="1064062"/>
            <a:ext cx="4625750" cy="387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Image Recognition </a:t>
            </a:r>
            <a:endParaRPr sz="3000"/>
          </a:p>
          <a:p>
            <a:pPr indent="-419100" lvl="0" marL="457200" algn="ctr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ro" sz="3000"/>
              <a:t>walls -</a:t>
            </a:r>
            <a:endParaRPr sz="3000"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137500" y="1567550"/>
            <a:ext cx="51318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/>
              <a:t>Use the colors of picture of to my advantage.</a:t>
            </a:r>
            <a:endParaRPr sz="2400"/>
          </a:p>
          <a:p>
            <a:pPr indent="-381000" lvl="0" marL="457200">
              <a:spcBef>
                <a:spcPts val="160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Time efficient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Simple to understand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High success rate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Possible problems from inconsistent datas</a:t>
            </a:r>
            <a:endParaRPr sz="2400"/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-1419" l="0" r="0" t="1420"/>
          <a:stretch/>
        </p:blipFill>
        <p:spPr>
          <a:xfrm>
            <a:off x="5096500" y="1869025"/>
            <a:ext cx="3917199" cy="276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Image Recognition</a:t>
            </a:r>
            <a:endParaRPr/>
          </a:p>
          <a:p>
            <a: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ro"/>
              <a:t>pathfinding -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0" y="1468650"/>
            <a:ext cx="49368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/>
              <a:t>Create a pattern and use it to my advantage. From find in matrix to find in graph.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Time&amp;Memory eficient.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Editable paths.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ro" sz="2400"/>
              <a:t>Needs admin work.</a:t>
            </a:r>
            <a:endParaRPr sz="2400"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200" y="1460250"/>
            <a:ext cx="3902399" cy="275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297500" y="285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Lee algorithm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800"/>
              <a:t>-pathfinding-</a:t>
            </a:r>
            <a:endParaRPr sz="2800"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938" y="1397300"/>
            <a:ext cx="556813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Work distribution</a:t>
            </a:r>
            <a:endParaRPr sz="3000"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3530850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4041450" y="2394000"/>
            <a:ext cx="10611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7200">
                <a:solidFill>
                  <a:schemeClr val="lt1"/>
                </a:solidFill>
              </a:rPr>
              <a:t>+</a:t>
            </a:r>
            <a:endParaRPr sz="7200">
              <a:solidFill>
                <a:schemeClr val="lt1"/>
              </a:solidFill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950" y="1460250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" sz="3000">
                <a:latin typeface="Lato"/>
                <a:ea typeface="Lato"/>
                <a:cs typeface="Lato"/>
                <a:sym typeface="Lato"/>
              </a:rPr>
              <a:t>Use cases</a:t>
            </a:r>
            <a:endParaRPr sz="3000"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ro" sz="3000"/>
              <a:t>Student</a:t>
            </a:r>
            <a:endParaRPr sz="3000"/>
          </a:p>
          <a:p>
            <a:pPr indent="-4191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ro" sz="3000"/>
              <a:t>Fire Fighter</a:t>
            </a:r>
            <a:endParaRPr sz="3000"/>
          </a:p>
          <a:p>
            <a:pPr indent="-4191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ro" sz="3000"/>
              <a:t>General Admin-&gt; set-up and work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1806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Contributions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" sz="3000">
                <a:latin typeface="Lato"/>
                <a:ea typeface="Lato"/>
                <a:cs typeface="Lato"/>
                <a:sym typeface="Lato"/>
              </a:rPr>
              <a:t>The architecture of the application.</a:t>
            </a:r>
            <a:endParaRPr sz="3000"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19675"/>
            <a:ext cx="7182075" cy="374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 own serialization/deserialization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3850"/>
            <a:ext cx="3849100" cy="3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1330550" y="1307850"/>
            <a:ext cx="14928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Graph nodes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600" y="1797450"/>
            <a:ext cx="4319749" cy="3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5140025" y="1307850"/>
            <a:ext cx="3030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OCR results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Summary+Motivation</a:t>
            </a:r>
            <a:endParaRPr sz="3000"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296750" y="1567550"/>
            <a:ext cx="4613100" cy="32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	</a:t>
            </a:r>
            <a:r>
              <a:rPr lang="ro" sz="1400"/>
              <a:t>My Bachelors Thesis is an application that is designed to lacate different classes in UAIC campus and guide the student to the desired location within the faculties.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400"/>
              <a:t>Motivation: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o" sz="1400"/>
              <a:t>Lack of space awareness that fresh students usually have.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o" sz="1400"/>
              <a:t>In case of emergency, the firefighters or other parties can use the application to quickly understand the location of the problem.</a:t>
            </a:r>
            <a:endParaRPr sz="1400"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227" y="1231313"/>
            <a:ext cx="3679926" cy="358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My euristic Floor Image Processing</a:t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25" y="1674275"/>
            <a:ext cx="3273600" cy="331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575" y="1674275"/>
            <a:ext cx="3762625" cy="331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1035975" y="1234175"/>
            <a:ext cx="1668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FFFFFF"/>
                </a:solidFill>
              </a:rPr>
              <a:t>Wall detection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6074938" y="1271075"/>
            <a:ext cx="17559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FFFFFF"/>
                </a:solidFill>
              </a:rPr>
              <a:t>Node detection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Research on application futures</a:t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68675" y="1567550"/>
            <a:ext cx="408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/>
              <a:t>Offline Tracking</a:t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400"/>
              <a:t>When you enter a building and you lose GPS signal, but still want to know where you are.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400"/>
              <a:t>	Solutions: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o" sz="1400"/>
              <a:t>Phone sensors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o" sz="1400"/>
              <a:t>wifi triangulation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400"/>
              <a:t>	Problems:</a:t>
            </a:r>
            <a:endParaRPr sz="1400"/>
          </a:p>
          <a:p>
            <a:pPr indent="-3175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o" sz="1400"/>
              <a:t>GPS accuracy</a:t>
            </a:r>
            <a:endParaRPr sz="1400"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4956825" y="1567550"/>
            <a:ext cx="38466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/>
              <a:t>3D Building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400"/>
              <a:t>	</a:t>
            </a:r>
            <a:r>
              <a:rPr lang="ro" sz="1200"/>
              <a:t>Given a building plan, construct a 3D model of the structure.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Solution: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Given my Wall Image Recognition, there are online builders that can construct a 3D model.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200"/>
              <a:t>Problems: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 GPS accuracy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 sz="1200"/>
              <a:t>Time&amp;Memory on phone.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</a:t>
            </a:r>
            <a:r>
              <a:rPr lang="ro"/>
              <a:t>pplication extensibility</a:t>
            </a:r>
            <a:endParaRPr/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400"/>
              <a:t>	</a:t>
            </a:r>
            <a:r>
              <a:rPr lang="ro" sz="1800"/>
              <a:t>The application is builded in such a way that not only it work for the UAIC building plans, but also for most of the building plans out there.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800"/>
              <a:t>	With my additional researches I mention possible further development for the application.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800"/>
              <a:t>	The administrator of the building has the freedom to construct paths in his own building.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o" sz="1400"/>
              <a:t>	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Interesting </a:t>
            </a:r>
            <a:r>
              <a:rPr lang="ro" sz="3000"/>
              <a:t>&amp; C</a:t>
            </a:r>
            <a:r>
              <a:rPr lang="ro" sz="3000"/>
              <a:t>hallenging</a:t>
            </a:r>
            <a:endParaRPr sz="3000"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200" y="1424275"/>
            <a:ext cx="529760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/>
              <a:t>Bibliography</a:t>
            </a:r>
            <a:endParaRPr sz="3000"/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/>
              <a:t>Image Recognition print screens: </a:t>
            </a:r>
            <a:r>
              <a:rPr lang="ro" sz="1800" u="sng">
                <a:solidFill>
                  <a:schemeClr val="hlink"/>
                </a:solidFill>
                <a:hlinkClick r:id="rId3"/>
              </a:rPr>
              <a:t>http://bjornstenger.github.io/papers/dodge_mva2017.pdf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o" sz="1800"/>
              <a:t>Google API + other images: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o" sz="1800"/>
              <a:t> </a:t>
            </a:r>
            <a:r>
              <a:rPr lang="ro" sz="1800"/>
              <a:t>https://images.google.com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367700" y="2114700"/>
            <a:ext cx="640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Application flow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625" y="0"/>
            <a:ext cx="2857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995" y="0"/>
            <a:ext cx="28779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240" y="0"/>
            <a:ext cx="290047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127" y="0"/>
            <a:ext cx="28998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10" y="0"/>
            <a:ext cx="29161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880" y="0"/>
            <a:ext cx="28684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Image processing</a:t>
            </a:r>
            <a:endParaRPr sz="3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-walls-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-2840" r="2839" t="0"/>
          <a:stretch/>
        </p:blipFill>
        <p:spPr>
          <a:xfrm>
            <a:off x="900000" y="0"/>
            <a:ext cx="7343998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